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56" r:id="rId3"/>
    <p:sldId id="262" r:id="rId4"/>
    <p:sldId id="261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0" autoAdjust="0"/>
  </p:normalViewPr>
  <p:slideViewPr>
    <p:cSldViewPr>
      <p:cViewPr varScale="1">
        <p:scale>
          <a:sx n="83" d="100"/>
          <a:sy n="83" d="100"/>
        </p:scale>
        <p:origin x="4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9531A-A5A5-4265-AA50-48C541992CC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8D036-637E-42C3-A2FB-D3487E21B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247D2-367C-42EC-AA22-EBBF002221E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42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514600"/>
            <a:ext cx="8229600" cy="182880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solidFill>
                  <a:schemeClr val="tx1"/>
                </a:solidFill>
              </a:defRPr>
            </a:lvl1pPr>
            <a:lvl2pPr marL="432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64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97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29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61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94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26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59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3375" y="106680"/>
            <a:ext cx="8229600" cy="822960"/>
          </a:xfrm>
          <a:prstGeom prst="rect">
            <a:avLst/>
          </a:prstGeom>
        </p:spPr>
        <p:txBody>
          <a:bodyPr lIns="91424" tIns="45712" rIns="91424" bIns="45712"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590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8610" y="76201"/>
            <a:ext cx="6196610" cy="784934"/>
          </a:xfrm>
          <a:prstGeom prst="rect">
            <a:avLst/>
          </a:prstGeom>
        </p:spPr>
        <p:txBody>
          <a:bodyPr lIns="91424" tIns="45712" rIns="91424" bIns="45712"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101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114800" cy="5486400"/>
          </a:xfrm>
          <a:prstGeom prst="rect">
            <a:avLst/>
          </a:prstGeom>
        </p:spPr>
        <p:txBody>
          <a:bodyPr vert="horz" lIns="86478" tIns="43239" rIns="86478" bIns="43239" rtlCol="0">
            <a:normAutofit/>
          </a:bodyPr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3"/>
          </p:nvPr>
        </p:nvSpPr>
        <p:spPr>
          <a:xfrm>
            <a:off x="4724400" y="1219200"/>
            <a:ext cx="4114800" cy="5486400"/>
          </a:xfrm>
          <a:prstGeom prst="rect">
            <a:avLst/>
          </a:prstGeom>
        </p:spPr>
        <p:txBody>
          <a:bodyPr vert="horz" lIns="86478" tIns="43239" rIns="86478" bIns="43239" rtlCol="0">
            <a:normAutofit/>
          </a:bodyPr>
          <a:lstStyle>
            <a:lvl1pPr algn="l" defTabSz="864777" rtl="0" eaLnBrk="1" latinLnBrk="0" hangingPunct="1">
              <a:spcBef>
                <a:spcPct val="20000"/>
              </a:spcBef>
              <a:buFont typeface="Arial" pitchFamily="34" charset="0"/>
              <a:defRPr lang="en-US" sz="2300" b="1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1189068" indent="-324291" algn="l" defTabSz="864777" rtl="0" eaLnBrk="1" latinLnBrk="0" hangingPunct="1">
              <a:spcBef>
                <a:spcPct val="20000"/>
              </a:spcBef>
              <a:buFont typeface="Arial" pitchFamily="34" charset="0"/>
              <a:defRPr lang="en-US" sz="19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>
              <a:defRPr lang="en-US" sz="17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21457" indent="-324291" algn="l" defTabSz="864777" rtl="0" eaLnBrk="1" latinLnBrk="0" hangingPunct="1">
              <a:spcBef>
                <a:spcPct val="20000"/>
              </a:spcBef>
              <a:buFont typeface="Arial" pitchFamily="34" charset="0"/>
              <a:defRPr lang="en-US" sz="15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3845" indent="-324291" algn="l" defTabSz="864777" rtl="0" eaLnBrk="1" latinLnBrk="0" hangingPunct="1">
              <a:spcBef>
                <a:spcPct val="20000"/>
              </a:spcBef>
              <a:buFont typeface="Arial" pitchFamily="34" charset="0"/>
              <a:defRPr lang="en-US" sz="1300" kern="12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</a:lstStyle>
          <a:p>
            <a:pPr marL="324291" lvl="0" indent="-324291" algn="l" defTabSz="864777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24291" lvl="1" indent="-324291" algn="l" defTabSz="864777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Second level</a:t>
            </a:r>
          </a:p>
          <a:p>
            <a:pPr marL="324291" lvl="2" indent="-324291" algn="l" defTabSz="864777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Third level</a:t>
            </a:r>
          </a:p>
          <a:p>
            <a:pPr marL="324291" lvl="3" indent="-324291" algn="l" defTabSz="864777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Fourth level</a:t>
            </a:r>
          </a:p>
          <a:p>
            <a:pPr marL="324291" lvl="4" indent="-324291" algn="l" defTabSz="864777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731520"/>
          </a:xfrm>
          <a:prstGeom prst="rect">
            <a:avLst/>
          </a:prstGeom>
        </p:spPr>
        <p:txBody>
          <a:bodyPr lIns="91424" tIns="45712" rIns="91424" bIns="45712"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9803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34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06680"/>
            <a:ext cx="8229600" cy="731520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6311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114800" cy="5486400"/>
          </a:xfrm>
          <a:prstGeom prst="rect">
            <a:avLst/>
          </a:prstGeom>
        </p:spPr>
        <p:txBody>
          <a:bodyPr vert="horz" lIns="86493" tIns="43247" rIns="86493" bIns="43247" rtlCol="0">
            <a:normAutofit/>
          </a:bodyPr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3"/>
          </p:nvPr>
        </p:nvSpPr>
        <p:spPr>
          <a:xfrm>
            <a:off x="4724400" y="1219200"/>
            <a:ext cx="4114800" cy="5486400"/>
          </a:xfrm>
          <a:prstGeom prst="rect">
            <a:avLst/>
          </a:prstGeom>
        </p:spPr>
        <p:txBody>
          <a:bodyPr vert="horz" lIns="86493" tIns="43247" rIns="86493" bIns="43247" rtlCol="0">
            <a:normAutofit/>
          </a:bodyPr>
          <a:lstStyle>
            <a:lvl1pPr algn="l" defTabSz="864931" rtl="0" eaLnBrk="1" latinLnBrk="0" hangingPunct="1">
              <a:spcBef>
                <a:spcPct val="20000"/>
              </a:spcBef>
              <a:buFont typeface="Arial" pitchFamily="34" charset="0"/>
              <a:defRPr lang="en-US" sz="2300" b="1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1189280" indent="-324349" algn="l" defTabSz="864931" rtl="0" eaLnBrk="1" latinLnBrk="0" hangingPunct="1">
              <a:spcBef>
                <a:spcPct val="20000"/>
              </a:spcBef>
              <a:buFont typeface="Arial" pitchFamily="34" charset="0"/>
              <a:defRPr lang="en-US" sz="19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2pPr>
            <a:lvl3pPr>
              <a:defRPr lang="en-US" sz="17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3pPr>
            <a:lvl4pPr marL="1621746" indent="-324349" algn="l" defTabSz="864931" rtl="0" eaLnBrk="1" latinLnBrk="0" hangingPunct="1">
              <a:spcBef>
                <a:spcPct val="20000"/>
              </a:spcBef>
              <a:buFont typeface="Arial" pitchFamily="34" charset="0"/>
              <a:defRPr lang="en-US" sz="150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4pPr>
            <a:lvl5pPr marL="2054211" indent="-324349" algn="l" defTabSz="864931" rtl="0" eaLnBrk="1" latinLnBrk="0" hangingPunct="1">
              <a:spcBef>
                <a:spcPct val="20000"/>
              </a:spcBef>
              <a:buFont typeface="Arial" pitchFamily="34" charset="0"/>
              <a:defRPr lang="en-US" sz="1300" kern="12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5pPr>
          </a:lstStyle>
          <a:p>
            <a:pPr marL="324349" lvl="0" indent="-324349" algn="l" defTabSz="864931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324349" lvl="1" indent="-324349" algn="l" defTabSz="864931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Second level</a:t>
            </a:r>
          </a:p>
          <a:p>
            <a:pPr marL="324349" lvl="2" indent="-324349" algn="l" defTabSz="864931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Third level</a:t>
            </a:r>
          </a:p>
          <a:p>
            <a:pPr marL="324349" lvl="3" indent="-324349" algn="l" defTabSz="864931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Fourth level</a:t>
            </a:r>
          </a:p>
          <a:p>
            <a:pPr marL="324349" lvl="4" indent="-324349" algn="l" defTabSz="864931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731520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237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5694218"/>
            <a:ext cx="3917373" cy="116378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  <a:latin typeface="Arial" pitchFamily="34" charset="0"/>
              </a:defRPr>
            </a:lvl1pPr>
          </a:lstStyle>
          <a:p>
            <a:fld id="{9801FB39-2B7F-4C44-986B-E6CE3DA3C9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2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5694218"/>
            <a:ext cx="3917373" cy="116378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801FB39-2B7F-4C44-986B-E6CE3DA3C95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5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9200"/>
            <a:ext cx="8686800" cy="5105400"/>
          </a:xfrm>
          <a:prstGeom prst="rect">
            <a:avLst/>
          </a:prstGeom>
        </p:spPr>
        <p:txBody>
          <a:bodyPr vert="horz" lIns="86478" tIns="43239" rIns="86478" bIns="4323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78" tIns="43239" rIns="86478" bIns="43239" spcCol="0" rtlCol="0" anchor="ctr"/>
          <a:lstStyle/>
          <a:p>
            <a:pPr algn="ctr" defTabSz="914237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" y="289151"/>
            <a:ext cx="2651760" cy="24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2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r" defTabSz="864777" rtl="0" eaLnBrk="1" latinLnBrk="0" hangingPunct="1">
        <a:spcBef>
          <a:spcPct val="0"/>
        </a:spcBef>
        <a:buNone/>
        <a:defRPr sz="3000" b="1" kern="1200" cap="none" spc="142">
          <a:ln w="11430"/>
          <a:solidFill>
            <a:srgbClr val="F8F8F8"/>
          </a:solidFill>
          <a:effectLst>
            <a:outerShdw blurRad="25400" algn="tl" rotWithShape="0">
              <a:srgbClr val="000000">
                <a:alpha val="43000"/>
              </a:srgbClr>
            </a:outerShdw>
          </a:effectLst>
          <a:latin typeface="Century Gothic" pitchFamily="34" charset="0"/>
          <a:ea typeface="+mj-ea"/>
          <a:cs typeface="+mj-cs"/>
        </a:defRPr>
      </a:lvl1pPr>
    </p:titleStyle>
    <p:bodyStyle>
      <a:lvl1pPr marL="324291" indent="-324291" algn="l" defTabSz="864777" rtl="0" eaLnBrk="1" latinLnBrk="0" hangingPunct="1">
        <a:spcBef>
          <a:spcPct val="20000"/>
        </a:spcBef>
        <a:buFont typeface="Arial" pitchFamily="34" charset="0"/>
        <a:buChar char="•"/>
        <a:defRPr sz="2600" b="1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02631" indent="-270243" algn="l" defTabSz="864777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080971" indent="-216195" algn="l" defTabSz="86477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513360" indent="-216195" algn="l" defTabSz="86477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1945748" indent="-216195" algn="l" defTabSz="864777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378136" indent="-216195" algn="l" defTabSz="86477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10525" indent="-216195" algn="l" defTabSz="86477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42913" indent="-216195" algn="l" defTabSz="86477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75301" indent="-216195" algn="l" defTabSz="86477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389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777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165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554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1941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330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6718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107" algn="l" defTabSz="86477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743200"/>
            <a:ext cx="7924800" cy="1752600"/>
          </a:xfrm>
        </p:spPr>
        <p:txBody>
          <a:bodyPr>
            <a:normAutofit/>
          </a:bodyPr>
          <a:lstStyle/>
          <a:p>
            <a:r>
              <a:rPr lang="en-US" dirty="0"/>
              <a:t>#907 Connector Checks</a:t>
            </a:r>
          </a:p>
        </p:txBody>
      </p:sp>
    </p:spTree>
    <p:extLst>
      <p:ext uri="{BB962C8B-B14F-4D97-AF65-F5344CB8AC3E}">
        <p14:creationId xmlns:p14="http://schemas.microsoft.com/office/powerpoint/2010/main" val="806902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" y="1066800"/>
            <a:ext cx="8915400" cy="235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First: Ensure the battery has been charged overnight for a full 8-12 hours. 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Next: Check charger function. Light should be green when connected to outlet alone and then turn red when connected to the product and charging.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39124" y="208002"/>
            <a:ext cx="6804876" cy="553998"/>
          </a:xfrm>
          <a:prstGeom prst="rect">
            <a:avLst/>
          </a:prstGeom>
        </p:spPr>
        <p:txBody>
          <a:bodyPr lIns="91424" tIns="45712" rIns="91424" bIns="45712" anchor="ctr"/>
          <a:lstStyle>
            <a:lvl1pPr algn="r" defTabSz="864777">
              <a:spcBef>
                <a:spcPct val="0"/>
              </a:spcBef>
              <a:buNone/>
              <a:defRPr sz="3000" b="1" cap="none" spc="142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en-US" sz="2600" dirty="0"/>
              <a:t>Truck Doesn’t Run</a:t>
            </a:r>
          </a:p>
        </p:txBody>
      </p:sp>
    </p:spTree>
    <p:extLst>
      <p:ext uri="{BB962C8B-B14F-4D97-AF65-F5344CB8AC3E}">
        <p14:creationId xmlns:p14="http://schemas.microsoft.com/office/powerpoint/2010/main" val="3440839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1219200"/>
            <a:ext cx="4114800" cy="5486400"/>
          </a:xfrm>
          <a:prstGeom prst="rect">
            <a:avLst/>
          </a:prstGeom>
        </p:spPr>
        <p:txBody>
          <a:bodyPr vert="horz" lIns="86493" tIns="43247" rIns="86493" bIns="43247" rtlCol="0">
            <a:normAutofit/>
          </a:bodyPr>
          <a:lstStyle>
            <a:lvl1pPr indent="0" defTabSz="864777">
              <a:spcBef>
                <a:spcPct val="20000"/>
              </a:spcBef>
              <a:buFont typeface="Arial" pitchFamily="34" charset="0"/>
              <a:buNone/>
              <a:defRPr sz="2600" b="1">
                <a:latin typeface="Century Gothic" pitchFamily="34" charset="0"/>
              </a:defRPr>
            </a:lvl1pPr>
            <a:lvl2pPr marL="702631" indent="-270243" defTabSz="864777">
              <a:spcBef>
                <a:spcPct val="20000"/>
              </a:spcBef>
              <a:buFont typeface="Arial" pitchFamily="34" charset="0"/>
              <a:buChar char="–"/>
              <a:defRPr sz="2300">
                <a:latin typeface="Century Gothic" pitchFamily="34" charset="0"/>
              </a:defRPr>
            </a:lvl2pPr>
            <a:lvl3pPr marL="1080971" indent="-216195" defTabSz="864777">
              <a:spcBef>
                <a:spcPct val="20000"/>
              </a:spcBef>
              <a:buFont typeface="Arial" pitchFamily="34" charset="0"/>
              <a:buChar char="•"/>
              <a:defRPr sz="1900">
                <a:latin typeface="Century Gothic" pitchFamily="34" charset="0"/>
              </a:defRPr>
            </a:lvl3pPr>
            <a:lvl4pPr marL="1513360" indent="-216195" defTabSz="864777">
              <a:spcBef>
                <a:spcPct val="20000"/>
              </a:spcBef>
              <a:buFont typeface="Arial" pitchFamily="34" charset="0"/>
              <a:buChar char="–"/>
              <a:defRPr sz="1700">
                <a:latin typeface="Century Gothic" pitchFamily="34" charset="0"/>
              </a:defRPr>
            </a:lvl4pPr>
            <a:lvl5pPr marL="1945748" indent="-216195" defTabSz="864777">
              <a:spcBef>
                <a:spcPct val="20000"/>
              </a:spcBef>
              <a:buFont typeface="Arial" pitchFamily="34" charset="0"/>
              <a:buChar char="»"/>
              <a:defRPr sz="1500">
                <a:latin typeface="Century Gothic" pitchFamily="34" charset="0"/>
              </a:defRPr>
            </a:lvl5pPr>
            <a:lvl6pPr marL="2378136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6pPr>
            <a:lvl7pPr marL="2810525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7pPr>
            <a:lvl8pPr marL="3242913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8pPr>
            <a:lvl9pPr marL="3675301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9pPr>
          </a:lstStyle>
          <a:p>
            <a:pPr marL="457200" indent="-457200">
              <a:buFont typeface="Arial" pitchFamily="34" charset="0"/>
              <a:buAutoNum type="arabicPeriod"/>
            </a:pPr>
            <a:r>
              <a:rPr lang="en-US" sz="2300" b="0" dirty="0"/>
              <a:t>Flip the truck on its side so you can view the underside.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300" b="0" dirty="0"/>
              <a:t>Look for the long wire that comes from the back (battery) of the truck to the front (steering wheel).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300" b="0" dirty="0"/>
              <a:t>Connection should be secure.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87514D-7F38-A71E-BAF9-C81DA846E2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290" r="22149" b="2"/>
          <a:stretch/>
        </p:blipFill>
        <p:spPr>
          <a:xfrm>
            <a:off x="4724400" y="1219200"/>
            <a:ext cx="4114800" cy="5486400"/>
          </a:xfrm>
          <a:prstGeom prst="rect">
            <a:avLst/>
          </a:prstGeom>
          <a:noFill/>
        </p:spPr>
      </p:pic>
      <p:sp>
        <p:nvSpPr>
          <p:cNvPr id="14" name="Title 2"/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731520"/>
          </a:xfrm>
        </p:spPr>
        <p:txBody>
          <a:bodyPr anchor="ctr">
            <a:normAutofit/>
          </a:bodyPr>
          <a:lstStyle/>
          <a:p>
            <a:r>
              <a:rPr lang="en-US" sz="2000" b="1" kern="1200" cap="none" spc="142" dirty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Connector Check A: Battery/Steering Wheel </a:t>
            </a:r>
          </a:p>
        </p:txBody>
      </p:sp>
    </p:spTree>
    <p:extLst>
      <p:ext uri="{BB962C8B-B14F-4D97-AF65-F5344CB8AC3E}">
        <p14:creationId xmlns:p14="http://schemas.microsoft.com/office/powerpoint/2010/main" val="1791465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920264"/>
            <a:ext cx="5185271" cy="2514600"/>
          </a:xfrm>
          <a:prstGeom prst="rect">
            <a:avLst/>
          </a:prstGeom>
        </p:spPr>
        <p:txBody>
          <a:bodyPr vert="horz" lIns="86478" tIns="43239" rIns="86478" bIns="43239" rtlCol="0">
            <a:normAutofit/>
          </a:bodyPr>
          <a:lstStyle>
            <a:defPPr>
              <a:defRPr lang="en-US"/>
            </a:defPPr>
            <a:lvl1pPr indent="0" defTabSz="864777">
              <a:spcBef>
                <a:spcPct val="20000"/>
              </a:spcBef>
              <a:buFont typeface="Arial" pitchFamily="34" charset="0"/>
              <a:buNone/>
              <a:defRPr sz="2600" b="1">
                <a:latin typeface="Century Gothic" pitchFamily="34" charset="0"/>
              </a:defRPr>
            </a:lvl1pPr>
            <a:lvl2pPr marL="702631" indent="-270243" defTabSz="864777">
              <a:spcBef>
                <a:spcPct val="20000"/>
              </a:spcBef>
              <a:buFont typeface="Arial" pitchFamily="34" charset="0"/>
              <a:buChar char="–"/>
              <a:defRPr sz="2300">
                <a:latin typeface="Century Gothic" pitchFamily="34" charset="0"/>
              </a:defRPr>
            </a:lvl2pPr>
            <a:lvl3pPr marL="1080971" indent="-216195" defTabSz="864777">
              <a:spcBef>
                <a:spcPct val="20000"/>
              </a:spcBef>
              <a:buFont typeface="Arial" pitchFamily="34" charset="0"/>
              <a:buChar char="•"/>
              <a:defRPr sz="1900">
                <a:latin typeface="Century Gothic" pitchFamily="34" charset="0"/>
              </a:defRPr>
            </a:lvl3pPr>
            <a:lvl4pPr marL="1513360" indent="-216195" defTabSz="864777">
              <a:spcBef>
                <a:spcPct val="20000"/>
              </a:spcBef>
              <a:buFont typeface="Arial" pitchFamily="34" charset="0"/>
              <a:buChar char="–"/>
              <a:defRPr sz="1700">
                <a:latin typeface="Century Gothic" pitchFamily="34" charset="0"/>
              </a:defRPr>
            </a:lvl4pPr>
            <a:lvl5pPr marL="1945748" indent="-216195" defTabSz="864777">
              <a:spcBef>
                <a:spcPct val="20000"/>
              </a:spcBef>
              <a:buFont typeface="Arial" pitchFamily="34" charset="0"/>
              <a:buChar char="»"/>
              <a:defRPr sz="1500">
                <a:latin typeface="Century Gothic" pitchFamily="34" charset="0"/>
              </a:defRPr>
            </a:lvl5pPr>
            <a:lvl6pPr marL="2378136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6pPr>
            <a:lvl7pPr marL="2810525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7pPr>
            <a:lvl8pPr marL="3242913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8pPr>
            <a:lvl9pPr marL="3675301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9pPr>
          </a:lstStyle>
          <a:p>
            <a:endParaRPr lang="en-US" sz="25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858610" y="76201"/>
            <a:ext cx="6196610" cy="784934"/>
          </a:xfrm>
        </p:spPr>
        <p:txBody>
          <a:bodyPr/>
          <a:lstStyle/>
          <a:p>
            <a:r>
              <a:rPr lang="en-US" dirty="0"/>
              <a:t>Motor/Battery Check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0" y="3431928"/>
            <a:ext cx="5333999" cy="3429663"/>
          </a:xfrm>
          <a:prstGeom prst="rect">
            <a:avLst/>
          </a:prstGeom>
        </p:spPr>
        <p:txBody>
          <a:bodyPr vert="horz" lIns="86478" tIns="43239" rIns="86478" bIns="43239" rtlCol="0">
            <a:noAutofit/>
          </a:bodyPr>
          <a:lstStyle>
            <a:defPPr>
              <a:defRPr lang="en-US"/>
            </a:defPPr>
            <a:lvl1pPr indent="0" defTabSz="864777">
              <a:spcBef>
                <a:spcPct val="20000"/>
              </a:spcBef>
              <a:buFont typeface="Arial" pitchFamily="34" charset="0"/>
              <a:buNone/>
              <a:defRPr sz="2600" b="1">
                <a:latin typeface="Century Gothic" pitchFamily="34" charset="0"/>
              </a:defRPr>
            </a:lvl1pPr>
            <a:lvl2pPr marL="702631" indent="-270243" defTabSz="864777">
              <a:spcBef>
                <a:spcPct val="20000"/>
              </a:spcBef>
              <a:buFont typeface="Arial" pitchFamily="34" charset="0"/>
              <a:buChar char="–"/>
              <a:defRPr sz="2300">
                <a:latin typeface="Century Gothic" pitchFamily="34" charset="0"/>
              </a:defRPr>
            </a:lvl2pPr>
            <a:lvl3pPr marL="1080971" indent="-216195" defTabSz="864777">
              <a:spcBef>
                <a:spcPct val="20000"/>
              </a:spcBef>
              <a:buFont typeface="Arial" pitchFamily="34" charset="0"/>
              <a:buChar char="•"/>
              <a:defRPr sz="1900">
                <a:latin typeface="Century Gothic" pitchFamily="34" charset="0"/>
              </a:defRPr>
            </a:lvl3pPr>
            <a:lvl4pPr marL="1513360" indent="-216195" defTabSz="864777">
              <a:spcBef>
                <a:spcPct val="20000"/>
              </a:spcBef>
              <a:buFont typeface="Arial" pitchFamily="34" charset="0"/>
              <a:buChar char="–"/>
              <a:defRPr sz="1700">
                <a:latin typeface="Century Gothic" pitchFamily="34" charset="0"/>
              </a:defRPr>
            </a:lvl4pPr>
            <a:lvl5pPr marL="1945748" indent="-216195" defTabSz="864777">
              <a:spcBef>
                <a:spcPct val="20000"/>
              </a:spcBef>
              <a:buFont typeface="Arial" pitchFamily="34" charset="0"/>
              <a:buChar char="»"/>
              <a:defRPr sz="1500">
                <a:latin typeface="Century Gothic" pitchFamily="34" charset="0"/>
              </a:defRPr>
            </a:lvl5pPr>
            <a:lvl6pPr marL="2378136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6pPr>
            <a:lvl7pPr marL="2810525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7pPr>
            <a:lvl8pPr marL="3242913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8pPr>
            <a:lvl9pPr marL="3675301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9pPr>
          </a:lstStyle>
          <a:p>
            <a:pPr marL="457200" indent="-457200">
              <a:buAutoNum type="arabicPeriod"/>
            </a:pPr>
            <a:endParaRPr lang="en-US" sz="2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9E9E42-5978-50C7-9285-E1FCEBA31406}"/>
              </a:ext>
            </a:extLst>
          </p:cNvPr>
          <p:cNvSpPr txBox="1"/>
          <p:nvPr/>
        </p:nvSpPr>
        <p:spPr>
          <a:xfrm>
            <a:off x="685800" y="1524000"/>
            <a:ext cx="3657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Next, remove the seat and check that the battery is connected and fully seated to the motor (red connectors).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4CCB66-EDA9-F682-A74B-78BD47523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957" y="1359108"/>
            <a:ext cx="43434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974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Motor Doesn’t Engage With Wheel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0" y="990600"/>
            <a:ext cx="4804271" cy="2362200"/>
          </a:xfrm>
          <a:prstGeom prst="rect">
            <a:avLst/>
          </a:prstGeom>
        </p:spPr>
        <p:txBody>
          <a:bodyPr vert="horz" lIns="86478" tIns="43239" rIns="86478" bIns="43239" rtlCol="0">
            <a:normAutofit/>
          </a:bodyPr>
          <a:lstStyle>
            <a:defPPr>
              <a:defRPr lang="en-US"/>
            </a:defPPr>
            <a:lvl1pPr indent="0" defTabSz="864777">
              <a:spcBef>
                <a:spcPct val="20000"/>
              </a:spcBef>
              <a:buFont typeface="Arial" pitchFamily="34" charset="0"/>
              <a:buNone/>
              <a:defRPr sz="2600" b="1">
                <a:latin typeface="Century Gothic" pitchFamily="34" charset="0"/>
              </a:defRPr>
            </a:lvl1pPr>
            <a:lvl2pPr marL="702631" indent="-270243" defTabSz="864777">
              <a:spcBef>
                <a:spcPct val="20000"/>
              </a:spcBef>
              <a:buFont typeface="Arial" pitchFamily="34" charset="0"/>
              <a:buChar char="–"/>
              <a:defRPr sz="2300">
                <a:latin typeface="Century Gothic" pitchFamily="34" charset="0"/>
              </a:defRPr>
            </a:lvl2pPr>
            <a:lvl3pPr marL="1080971" indent="-216195" defTabSz="864777">
              <a:spcBef>
                <a:spcPct val="20000"/>
              </a:spcBef>
              <a:buFont typeface="Arial" pitchFamily="34" charset="0"/>
              <a:buChar char="•"/>
              <a:defRPr sz="1900">
                <a:latin typeface="Century Gothic" pitchFamily="34" charset="0"/>
              </a:defRPr>
            </a:lvl3pPr>
            <a:lvl4pPr marL="1513360" indent="-216195" defTabSz="864777">
              <a:spcBef>
                <a:spcPct val="20000"/>
              </a:spcBef>
              <a:buFont typeface="Arial" pitchFamily="34" charset="0"/>
              <a:buChar char="–"/>
              <a:defRPr sz="1700">
                <a:latin typeface="Century Gothic" pitchFamily="34" charset="0"/>
              </a:defRPr>
            </a:lvl4pPr>
            <a:lvl5pPr marL="1945748" indent="-216195" defTabSz="864777">
              <a:spcBef>
                <a:spcPct val="20000"/>
              </a:spcBef>
              <a:buFont typeface="Arial" pitchFamily="34" charset="0"/>
              <a:buChar char="»"/>
              <a:defRPr sz="1500">
                <a:latin typeface="Century Gothic" pitchFamily="34" charset="0"/>
              </a:defRPr>
            </a:lvl5pPr>
            <a:lvl6pPr marL="2378136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6pPr>
            <a:lvl7pPr marL="2810525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7pPr>
            <a:lvl8pPr marL="3242913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8pPr>
            <a:lvl9pPr marL="3675301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9pPr>
          </a:lstStyle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91000" y="3406470"/>
            <a:ext cx="4804271" cy="3375330"/>
          </a:xfrm>
          <a:prstGeom prst="rect">
            <a:avLst/>
          </a:prstGeom>
        </p:spPr>
        <p:txBody>
          <a:bodyPr vert="horz" lIns="86478" tIns="43239" rIns="86478" bIns="43239" rtlCol="0">
            <a:noAutofit/>
          </a:bodyPr>
          <a:lstStyle>
            <a:defPPr>
              <a:defRPr lang="en-US"/>
            </a:defPPr>
            <a:lvl1pPr indent="0" defTabSz="864777">
              <a:spcBef>
                <a:spcPct val="20000"/>
              </a:spcBef>
              <a:buFont typeface="Arial" pitchFamily="34" charset="0"/>
              <a:buNone/>
              <a:defRPr sz="2600" b="1">
                <a:latin typeface="Century Gothic" pitchFamily="34" charset="0"/>
              </a:defRPr>
            </a:lvl1pPr>
            <a:lvl2pPr marL="702631" indent="-270243" defTabSz="864777">
              <a:spcBef>
                <a:spcPct val="20000"/>
              </a:spcBef>
              <a:buFont typeface="Arial" pitchFamily="34" charset="0"/>
              <a:buChar char="–"/>
              <a:defRPr sz="2300">
                <a:latin typeface="Century Gothic" pitchFamily="34" charset="0"/>
              </a:defRPr>
            </a:lvl2pPr>
            <a:lvl3pPr marL="1080971" indent="-216195" defTabSz="864777">
              <a:spcBef>
                <a:spcPct val="20000"/>
              </a:spcBef>
              <a:buFont typeface="Arial" pitchFamily="34" charset="0"/>
              <a:buChar char="•"/>
              <a:defRPr sz="1900">
                <a:latin typeface="Century Gothic" pitchFamily="34" charset="0"/>
              </a:defRPr>
            </a:lvl3pPr>
            <a:lvl4pPr marL="1513360" indent="-216195" defTabSz="864777">
              <a:spcBef>
                <a:spcPct val="20000"/>
              </a:spcBef>
              <a:buFont typeface="Arial" pitchFamily="34" charset="0"/>
              <a:buChar char="–"/>
              <a:defRPr sz="1700">
                <a:latin typeface="Century Gothic" pitchFamily="34" charset="0"/>
              </a:defRPr>
            </a:lvl4pPr>
            <a:lvl5pPr marL="1945748" indent="-216195" defTabSz="864777">
              <a:spcBef>
                <a:spcPct val="20000"/>
              </a:spcBef>
              <a:buFont typeface="Arial" pitchFamily="34" charset="0"/>
              <a:buChar char="»"/>
              <a:defRPr sz="1500">
                <a:latin typeface="Century Gothic" pitchFamily="34" charset="0"/>
              </a:defRPr>
            </a:lvl5pPr>
            <a:lvl6pPr marL="2378136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6pPr>
            <a:lvl7pPr marL="2810525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7pPr>
            <a:lvl8pPr marL="3242913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8pPr>
            <a:lvl9pPr marL="3675301" indent="-216195" defTabSz="864777">
              <a:spcBef>
                <a:spcPct val="20000"/>
              </a:spcBef>
              <a:buFont typeface="Arial" pitchFamily="34" charset="0"/>
              <a:buChar char="•"/>
              <a:defRPr sz="1900"/>
            </a:lvl9pPr>
          </a:lstStyle>
          <a:p>
            <a:endParaRPr lang="en-US" sz="2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2BEC23-795C-BD12-91D1-E562C49F2CE2}"/>
              </a:ext>
            </a:extLst>
          </p:cNvPr>
          <p:cNvSpPr txBox="1"/>
          <p:nvPr/>
        </p:nvSpPr>
        <p:spPr>
          <a:xfrm>
            <a:off x="685800" y="1676400"/>
            <a:ext cx="32766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If you can hear the motor sound but it doesn’t engage with the wheel: check to ensure the motor is sitting flush against the wheel and it is stable (not wobbling) on the axle.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C5803A-6131-A53B-4C46-F697F68B3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219200"/>
            <a:ext cx="459105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774849"/>
      </p:ext>
    </p:extLst>
  </p:cSld>
  <p:clrMapOvr>
    <a:masterClrMapping/>
  </p:clrMapOvr>
</p:sld>
</file>

<file path=ppt/theme/theme1.xml><?xml version="1.0" encoding="utf-8"?>
<a:theme xmlns:a="http://schemas.openxmlformats.org/drawingml/2006/main" name="RF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168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RF Theme</vt:lpstr>
      <vt:lpstr>PowerPoint Presentation</vt:lpstr>
      <vt:lpstr>PowerPoint Presentation</vt:lpstr>
      <vt:lpstr>Connector Check A: Battery/Steering Wheel </vt:lpstr>
      <vt:lpstr>Motor/Battery Check </vt:lpstr>
      <vt:lpstr>Motor Doesn’t Engage With Wheel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 Eckert</dc:creator>
  <cp:lastModifiedBy>Jessica Fechner</cp:lastModifiedBy>
  <cp:revision>47</cp:revision>
  <dcterms:created xsi:type="dcterms:W3CDTF">2016-06-01T13:58:27Z</dcterms:created>
  <dcterms:modified xsi:type="dcterms:W3CDTF">2023-02-27T17:34:45Z</dcterms:modified>
</cp:coreProperties>
</file>